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72" r:id="rId4"/>
    <p:sldId id="291" r:id="rId5"/>
    <p:sldId id="278" r:id="rId6"/>
    <p:sldId id="261" r:id="rId7"/>
    <p:sldId id="290" r:id="rId8"/>
    <p:sldId id="264" r:id="rId9"/>
    <p:sldId id="282" r:id="rId10"/>
    <p:sldId id="289" r:id="rId11"/>
    <p:sldId id="270" r:id="rId12"/>
    <p:sldId id="266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5XJM6ZMJSkwsrE5wP6l6JfA2h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06F304-1939-47C0-BB63-79CA26B65FF8}" v="14" dt="2026-02-03T03:17:38.576"/>
  </p1510:revLst>
</p1510:revInfo>
</file>

<file path=ppt/tableStyles.xml><?xml version="1.0" encoding="utf-8"?>
<a:tblStyleLst xmlns:a="http://schemas.openxmlformats.org/drawingml/2006/main" def="{314FFFFB-19B7-4687-A84E-67231503E240}">
  <a:tblStyle styleId="{314FFFFB-19B7-4687-A84E-67231503E24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1" autoAdjust="0"/>
    <p:restoredTop sz="94721"/>
  </p:normalViewPr>
  <p:slideViewPr>
    <p:cSldViewPr snapToGrid="0">
      <p:cViewPr varScale="1">
        <p:scale>
          <a:sx n="112" d="100"/>
          <a:sy n="112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B35BB180-693E-2A33-DBFE-7B74A899E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F67074DB-6002-7F64-5C7D-EA761570E4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3A49E827-0B1D-D071-4023-D5E540A079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2C373C0A-4B29-FAF0-B179-B268784012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533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s-MX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080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s-MX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24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B3D01-C6F0-1333-A9FC-31F4D7512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F5730E5-A039-CEF2-2A78-D7A0BF494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D94929-AF0C-F9C4-3A31-C4934C4BA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C7C9CE-FEA9-5602-25CF-AEBCF78DED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s-MX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54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922E96AE-F07C-638C-E5D8-6EDD1786D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AF562C7D-A799-EE6A-BDED-23DEC973CD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B9FB78A0-3575-E2E1-EA4B-1785A7B075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479E0019-99B9-31C0-C519-1EB48743ED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059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6977A916-394C-B794-ECE9-8FDD07B5E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8F74B147-B69B-8944-1814-727CE33C9D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1F2A35A5-55B9-20FA-F82E-B21DBDCC53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F838A7A4-D48D-F536-81F6-871876F035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47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695FEB1D-652F-B83E-7779-53BC6E3AA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BF6EFF47-E6C6-E272-A55D-077D957C9E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369BA5B8-721A-804C-D068-A8837C82AF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11916CC9-B098-C1B7-D3B5-4F6B25D285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71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3D9632E1-B408-99E3-16C9-D699772BB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9AC553FF-47D7-3F6F-3590-61EB7A3ACE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>
            <a:extLst>
              <a:ext uri="{FF2B5EF4-FFF2-40B4-BE49-F238E27FC236}">
                <a16:creationId xmlns:a16="http://schemas.microsoft.com/office/drawing/2014/main" id="{C6A9ADFD-928E-2EE8-432C-E0A5B6F25C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6:notes">
            <a:extLst>
              <a:ext uri="{FF2B5EF4-FFF2-40B4-BE49-F238E27FC236}">
                <a16:creationId xmlns:a16="http://schemas.microsoft.com/office/drawing/2014/main" id="{90E39A51-238D-2402-3B28-FABE3807FB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732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julio.zamora@cucei.udg.mx" TargetMode="External"/><Relationship Id="rId4" Type="http://schemas.openxmlformats.org/officeDocument/2006/relationships/hyperlink" Target="mailto:mauricio.lopez@academicos.udg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61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 descr="Universidad de Guadalajara - Acceso a MATLAB para todos los usuarios -  MATLAB &amp; Simul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1263" y="55781"/>
            <a:ext cx="3010840" cy="110750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1631241" y="2489774"/>
            <a:ext cx="892951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Perspectivas Meteorológicas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Semana Santa y Pascua</a:t>
            </a:r>
            <a:endParaRPr sz="1000" dirty="0">
              <a:solidFill>
                <a:schemeClr val="tx1"/>
              </a:solidFill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3047997" y="5526846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Instituto de Astronomía y Meteorología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95" name="Google Shape;95;p1" descr="Text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95" y="142944"/>
            <a:ext cx="4049048" cy="93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Inicio - Administración de la Formación Docente"/>
          <p:cNvPicPr preferRelativeResize="0"/>
          <p:nvPr/>
        </p:nvPicPr>
        <p:blipFill rotWithShape="1">
          <a:blip r:embed="rId6">
            <a:alphaModFix/>
          </a:blip>
          <a:srcRect l="7673"/>
          <a:stretch/>
        </p:blipFill>
        <p:spPr>
          <a:xfrm>
            <a:off x="7122694" y="221131"/>
            <a:ext cx="1945577" cy="84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D7FEF9D8-DF66-6AE9-257E-793036EB2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bación de pantalla 2026-03-25 a la(s) 8.20.33 a.m.">
            <a:hlinkClick r:id="" action="ppaction://media"/>
            <a:extLst>
              <a:ext uri="{FF2B5EF4-FFF2-40B4-BE49-F238E27FC236}">
                <a16:creationId xmlns:a16="http://schemas.microsoft.com/office/drawing/2014/main" id="{B96880F2-B3CB-EC41-0CA5-3765B1E2E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6987" y="861904"/>
            <a:ext cx="7298025" cy="5996095"/>
          </a:xfrm>
          <a:prstGeom prst="rect">
            <a:avLst/>
          </a:prstGeom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6CBA07C0-9E02-D7F4-A8AD-37614F5E951D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7EAB1525-3B3E-BF7F-C1B1-DA47542B0EA0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Probables precipitaciones a partir de abril</a:t>
            </a:r>
          </a:p>
        </p:txBody>
      </p:sp>
    </p:spTree>
    <p:extLst>
      <p:ext uri="{BB962C8B-B14F-4D97-AF65-F5344CB8AC3E}">
        <p14:creationId xmlns:p14="http://schemas.microsoft.com/office/powerpoint/2010/main" val="402303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AA8FA-4D42-67A0-3BBE-C42D3CB7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53" y="18255"/>
            <a:ext cx="10515600" cy="1325563"/>
          </a:xfrm>
        </p:spPr>
        <p:txBody>
          <a:bodyPr/>
          <a:lstStyle/>
          <a:p>
            <a:r>
              <a:rPr lang="es-MX" dirty="0"/>
              <a:t>Recomendaciones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4A93C5-1FAF-D528-C135-6E87F172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329" y="1131970"/>
            <a:ext cx="10819342" cy="4833145"/>
          </a:xfrm>
        </p:spPr>
        <p:txBody>
          <a:bodyPr>
            <a:normAutofit/>
          </a:bodyPr>
          <a:lstStyle/>
          <a:p>
            <a:pPr algn="just"/>
            <a:r>
              <a:rPr lang="es-MX" sz="2400" dirty="0"/>
              <a:t>Índice U.V alto a muy alto de 11:00 am a 5:00 pm.</a:t>
            </a:r>
          </a:p>
          <a:p>
            <a:pPr algn="just"/>
            <a:r>
              <a:rPr lang="es-MX" sz="2400" dirty="0"/>
              <a:t>Mantenerse hidratado, evitar exponerse de manera directa a la radiación solar, utilizar protección (bloqueador, sombrero, manga larga).</a:t>
            </a:r>
          </a:p>
          <a:p>
            <a:pPr algn="just"/>
            <a:r>
              <a:rPr lang="es-MX" sz="2400" dirty="0"/>
              <a:t>Estar preparado en casos de eventos de lluvia.</a:t>
            </a:r>
          </a:p>
        </p:txBody>
      </p:sp>
      <p:pic>
        <p:nvPicPr>
          <p:cNvPr id="4" name="Google Shape;173;p7" descr="Logos IAM | Instituto de Astronomía y Meteorología">
            <a:extLst>
              <a:ext uri="{FF2B5EF4-FFF2-40B4-BE49-F238E27FC236}">
                <a16:creationId xmlns:a16="http://schemas.microsoft.com/office/drawing/2014/main" id="{8CBAAB30-B7DF-E447-38D0-CCA9C16072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5E7B33-AF93-0806-9C46-E3824665F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36" y="6332924"/>
            <a:ext cx="4053099" cy="197069"/>
          </a:xfrm>
          <a:prstGeom prst="rect">
            <a:avLst/>
          </a:prstGeom>
        </p:spPr>
      </p:pic>
      <p:pic>
        <p:nvPicPr>
          <p:cNvPr id="10" name="Imagen 9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4DF7BEAE-2E2B-8357-C5EF-3D2B8462E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45086"/>
            <a:ext cx="5801958" cy="3142575"/>
          </a:xfrm>
          <a:prstGeom prst="rect">
            <a:avLst/>
          </a:prstGeom>
        </p:spPr>
      </p:pic>
      <p:pic>
        <p:nvPicPr>
          <p:cNvPr id="5" name="2026-03-24 13-25-49">
            <a:hlinkClick r:id="" action="ppaction://media"/>
            <a:extLst>
              <a:ext uri="{FF2B5EF4-FFF2-40B4-BE49-F238E27FC236}">
                <a16:creationId xmlns:a16="http://schemas.microsoft.com/office/drawing/2014/main" id="{51BD26DB-79E1-2118-5B07-DE1C003D5C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041" y="3047767"/>
            <a:ext cx="5480672" cy="30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" descr="Lluvias en Guadalajara HOY 23 de mayo| Telediario Méxic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>
                  <a:alpha val="41568"/>
                </a:srgbClr>
              </a:gs>
              <a:gs pos="100000">
                <a:srgbClr val="FFFFFF">
                  <a:alpha val="6274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6324093" y="2051980"/>
            <a:ext cx="4326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información con acción, salvan vidas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5" name="Google Shape;185;p8"/>
          <p:cNvSpPr txBox="1"/>
          <p:nvPr/>
        </p:nvSpPr>
        <p:spPr>
          <a:xfrm>
            <a:off x="640912" y="1699234"/>
            <a:ext cx="5042269" cy="44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Mauricio López Reyes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mauricio.lopez@academicos.udg.mx</a:t>
            </a:r>
            <a:endParaRPr sz="2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M.C. Julio E Zamora Salvador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julio.zamora@cucei.udg.mx</a:t>
            </a:r>
            <a:endParaRPr lang="es-MX" sz="20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20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Geog. Carlos Román Castañeda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geogcarlosroman@gmail.com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2000" u="sng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p8" descr="Universidad de Guadalajara - Acceso a MATLAB para todos los usuarios -  MATLAB &amp; Simulin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7029" y="161840"/>
            <a:ext cx="3010840" cy="110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 descr="Texto&#10;&#10;El contenido generado por IA puede ser incorrecto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131" y="205420"/>
            <a:ext cx="4427247" cy="102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 descr="Inicio - Administración de la Formación Docente"/>
          <p:cNvPicPr preferRelativeResize="0"/>
          <p:nvPr/>
        </p:nvPicPr>
        <p:blipFill rotWithShape="1">
          <a:blip r:embed="rId8">
            <a:alphaModFix/>
          </a:blip>
          <a:srcRect l="7673"/>
          <a:stretch/>
        </p:blipFill>
        <p:spPr>
          <a:xfrm>
            <a:off x="6906125" y="308730"/>
            <a:ext cx="1945577" cy="84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áfico&#10;&#10;El contenido generado por IA puede ser incorrecto.">
            <a:extLst>
              <a:ext uri="{FF2B5EF4-FFF2-40B4-BE49-F238E27FC236}">
                <a16:creationId xmlns:a16="http://schemas.microsoft.com/office/drawing/2014/main" id="{E108A559-BF8B-5023-671C-E282085C9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676" y="2203760"/>
            <a:ext cx="5506692" cy="24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5;p1" descr="Texto&#10;&#10;El contenido generado por IA puede ser incorrecto.">
            <a:extLst>
              <a:ext uri="{FF2B5EF4-FFF2-40B4-BE49-F238E27FC236}">
                <a16:creationId xmlns:a16="http://schemas.microsoft.com/office/drawing/2014/main" id="{81B4BAE8-6067-BC50-32E6-8BD71B727F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1242" y="-108810"/>
            <a:ext cx="3241354" cy="65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1722AB-D2FE-468A-8276-A208B09C2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2" y="605366"/>
            <a:ext cx="6605174" cy="56472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625A8E3-B7AE-4202-8C08-8B325B4DF564}"/>
              </a:ext>
            </a:extLst>
          </p:cNvPr>
          <p:cNvSpPr txBox="1"/>
          <p:nvPr/>
        </p:nvSpPr>
        <p:spPr>
          <a:xfrm>
            <a:off x="6863379" y="5131398"/>
            <a:ext cx="348547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1400" dirty="0"/>
              <a:t>La temperatura máxima se registró en la estación del IAM el jueves 19 de marzo</a:t>
            </a:r>
          </a:p>
        </p:txBody>
      </p:sp>
    </p:spTree>
    <p:extLst>
      <p:ext uri="{BB962C8B-B14F-4D97-AF65-F5344CB8AC3E}">
        <p14:creationId xmlns:p14="http://schemas.microsoft.com/office/powerpoint/2010/main" val="3385160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ABB58-E274-F5AD-317E-358AD739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5;p1" descr="Texto&#10;&#10;El contenido generado por IA puede ser incorrecto.">
            <a:extLst>
              <a:ext uri="{FF2B5EF4-FFF2-40B4-BE49-F238E27FC236}">
                <a16:creationId xmlns:a16="http://schemas.microsoft.com/office/drawing/2014/main" id="{36DA9D8F-B510-BF8E-A584-1EAE884376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1242" y="-108810"/>
            <a:ext cx="3241354" cy="65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D7D465-0115-A9AA-5B0F-DE3554449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976" y="3807089"/>
            <a:ext cx="4007689" cy="23812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4CF2B5-7F21-47F4-9709-FB967F6E1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00" y="733652"/>
            <a:ext cx="6398051" cy="54546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B680DBD-0125-A5DC-7668-41AF70619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976" y="658956"/>
            <a:ext cx="3984785" cy="24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81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9F6EBD55-1174-D2A1-1931-B0F70834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F1AD1529-7A93-9ABA-9217-3324061EAC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98A32942-F156-15FC-A550-C93733294DDA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069B113B-25DA-EFFC-CCB9-6A5C5612ADF6}"/>
              </a:ext>
            </a:extLst>
          </p:cNvPr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DFDAB0C9-78E9-6BEB-1C0F-C2C7384C8F16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 – anomalía de temperatura </a:t>
            </a:r>
            <a:endParaRPr lang="es-MX" sz="3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230618-2F11-5DBA-603B-E676D95A2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254" y="810004"/>
            <a:ext cx="5402193" cy="60479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31AB08-DE3D-948F-22E6-938F688C8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28" y="1025312"/>
            <a:ext cx="615712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F4D76091-CD65-E847-7E57-F3BB53AB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EF6E7118-24BF-B7D9-831F-C70AF07F61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1B3A9CEB-C797-0FA1-C250-653ADB987B0E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25853D3E-59AE-F7C8-E452-B3C63B8C3660}"/>
              </a:ext>
            </a:extLst>
          </p:cNvPr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72DF02F7-DC2E-9E51-3BB9-880D5A85188F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Situación actual – anomalía precipitación </a:t>
            </a:r>
            <a:endParaRPr lang="es-MX" sz="36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A6EC8F9-E297-2688-FD74-49561D5CBE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83360" y="777386"/>
            <a:ext cx="5257227" cy="60463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F56735-D94D-9EA3-F4CF-732B4099FF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696" b="-1"/>
          <a:stretch>
            <a:fillRect/>
          </a:stretch>
        </p:blipFill>
        <p:spPr>
          <a:xfrm>
            <a:off x="342246" y="1276054"/>
            <a:ext cx="5830754" cy="52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6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 descr="Universidad de Guadalajara - Acceso a MATLAB para todos los usuarios -  MATLAB &amp; Simulin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7029" y="161840"/>
            <a:ext cx="3010840" cy="110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 descr="Text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848" y="266420"/>
            <a:ext cx="4049048" cy="9331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599615" y="2100724"/>
            <a:ext cx="103494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b="1" i="0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 Climática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Abril 2026</a:t>
            </a:r>
            <a:endParaRPr sz="32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E62ABFCF-5435-0FB4-6BBD-63A275BF7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RI ENSO Model Forecast Plumes Image">
            <a:extLst>
              <a:ext uri="{FF2B5EF4-FFF2-40B4-BE49-F238E27FC236}">
                <a16:creationId xmlns:a16="http://schemas.microsoft.com/office/drawing/2014/main" id="{6D433030-5409-1708-4F94-EA9595B55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21" r="2826"/>
          <a:stretch>
            <a:fillRect/>
          </a:stretch>
        </p:blipFill>
        <p:spPr>
          <a:xfrm>
            <a:off x="5759480" y="1372855"/>
            <a:ext cx="6374202" cy="4981840"/>
          </a:xfrm>
          <a:prstGeom prst="rect">
            <a:avLst/>
          </a:prstGeom>
        </p:spPr>
      </p:pic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7C1D0988-1612-39D9-324E-760CE536B6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0E15B826-2383-2905-35B9-1211DC1F24A7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>
            <a:extLst>
              <a:ext uri="{FF2B5EF4-FFF2-40B4-BE49-F238E27FC236}">
                <a16:creationId xmlns:a16="http://schemas.microsoft.com/office/drawing/2014/main" id="{F8867010-0F62-B62B-28BD-D87924988047}"/>
              </a:ext>
            </a:extLst>
          </p:cNvPr>
          <p:cNvSpPr/>
          <p:nvPr/>
        </p:nvSpPr>
        <p:spPr>
          <a:xfrm>
            <a:off x="702887" y="1378222"/>
            <a:ext cx="388395" cy="33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D4BA85EC-2AAA-5A5D-84FE-C049E6FBE18B}"/>
              </a:ext>
            </a:extLst>
          </p:cNvPr>
          <p:cNvSpPr txBox="1"/>
          <p:nvPr/>
        </p:nvSpPr>
        <p:spPr>
          <a:xfrm>
            <a:off x="329553" y="215614"/>
            <a:ext cx="10698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Niño – Oscilación del Sur</a:t>
            </a:r>
            <a:endParaRPr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9841351-FF4B-09D7-4182-26797B386B43}"/>
              </a:ext>
            </a:extLst>
          </p:cNvPr>
          <p:cNvSpPr/>
          <p:nvPr/>
        </p:nvSpPr>
        <p:spPr>
          <a:xfrm>
            <a:off x="6348549" y="4396269"/>
            <a:ext cx="4893882" cy="1469054"/>
          </a:xfrm>
          <a:prstGeom prst="rect">
            <a:avLst/>
          </a:prstGeom>
          <a:solidFill>
            <a:schemeClr val="accent1">
              <a:lumMod val="40000"/>
              <a:lumOff val="60000"/>
              <a:alpha val="3507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6B1D14C-CFF2-6B0A-1A91-2EE3C8908E09}"/>
              </a:ext>
            </a:extLst>
          </p:cNvPr>
          <p:cNvSpPr/>
          <p:nvPr/>
        </p:nvSpPr>
        <p:spPr>
          <a:xfrm>
            <a:off x="6348550" y="1898160"/>
            <a:ext cx="4893882" cy="1763581"/>
          </a:xfrm>
          <a:prstGeom prst="rect">
            <a:avLst/>
          </a:prstGeom>
          <a:solidFill>
            <a:srgbClr val="FF0000">
              <a:alpha val="1539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F91472-2FC6-A5A8-2EE0-24DC9E4AE516}"/>
              </a:ext>
            </a:extLst>
          </p:cNvPr>
          <p:cNvSpPr txBox="1"/>
          <p:nvPr/>
        </p:nvSpPr>
        <p:spPr>
          <a:xfrm>
            <a:off x="6741607" y="2626061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El Niño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561986-E67C-8477-AACC-AE2445F4C31A}"/>
              </a:ext>
            </a:extLst>
          </p:cNvPr>
          <p:cNvSpPr txBox="1"/>
          <p:nvPr/>
        </p:nvSpPr>
        <p:spPr>
          <a:xfrm>
            <a:off x="6741607" y="4826644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La Niña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6438E82-6B1B-E1CC-809E-C2DA9D3D19A0}"/>
              </a:ext>
            </a:extLst>
          </p:cNvPr>
          <p:cNvSpPr txBox="1"/>
          <p:nvPr/>
        </p:nvSpPr>
        <p:spPr>
          <a:xfrm>
            <a:off x="6940063" y="3555998"/>
            <a:ext cx="1348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Neutral</a:t>
            </a:r>
          </a:p>
        </p:txBody>
      </p:sp>
      <p:pic>
        <p:nvPicPr>
          <p:cNvPr id="3" name="Imagen 2" descr="CPC ENSO Forecast histogram">
            <a:extLst>
              <a:ext uri="{FF2B5EF4-FFF2-40B4-BE49-F238E27FC236}">
                <a16:creationId xmlns:a16="http://schemas.microsoft.com/office/drawing/2014/main" id="{298797D3-2BDA-D0BB-8165-AA4969DE27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08" r="9131"/>
          <a:stretch>
            <a:fillRect/>
          </a:stretch>
        </p:blipFill>
        <p:spPr>
          <a:xfrm>
            <a:off x="58318" y="1898161"/>
            <a:ext cx="5701162" cy="38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Logos IAM | Instituto de Astronomía y Meteorologí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44FE507A-7BDA-94B5-B758-EB7197C3AA5D}"/>
              </a:ext>
            </a:extLst>
          </p:cNvPr>
          <p:cNvSpPr txBox="1"/>
          <p:nvPr/>
        </p:nvSpPr>
        <p:spPr>
          <a:xfrm>
            <a:off x="329553" y="215614"/>
            <a:ext cx="106983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Precipitación </a:t>
            </a:r>
            <a:endParaRPr lang="es-MX" sz="2800" b="1" dirty="0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Abril</a:t>
            </a:r>
            <a:endParaRPr lang="es-MX" sz="4400" b="1" dirty="0">
              <a:solidFill>
                <a:srgbClr val="2F549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EBA014B-A27A-680E-C8F5-4A50A151339C}"/>
              </a:ext>
            </a:extLst>
          </p:cNvPr>
          <p:cNvSpPr/>
          <p:nvPr/>
        </p:nvSpPr>
        <p:spPr>
          <a:xfrm>
            <a:off x="4173415" y="977719"/>
            <a:ext cx="3470031" cy="3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054BB6-C833-89C9-C4E1-AF3665822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602" y="895939"/>
            <a:ext cx="7389597" cy="59620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2941FDBF-17A9-F93D-54CE-C3A39BDD5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bación de pantalla 2026-03-25 a la(s) 8.45.10 a.m.">
            <a:hlinkClick r:id="" action="ppaction://media"/>
            <a:extLst>
              <a:ext uri="{FF2B5EF4-FFF2-40B4-BE49-F238E27FC236}">
                <a16:creationId xmlns:a16="http://schemas.microsoft.com/office/drawing/2014/main" id="{AC93584A-EE2F-60A3-AA9D-EBEAD55320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625" y="840361"/>
            <a:ext cx="7371866" cy="6022402"/>
          </a:xfrm>
          <a:prstGeom prst="rect">
            <a:avLst/>
          </a:prstGeom>
        </p:spPr>
      </p:pic>
      <p:pic>
        <p:nvPicPr>
          <p:cNvPr id="160" name="Google Shape;160;p6" descr="Logos IAM | Instituto de Astronomía y Meteorología">
            <a:extLst>
              <a:ext uri="{FF2B5EF4-FFF2-40B4-BE49-F238E27FC236}">
                <a16:creationId xmlns:a16="http://schemas.microsoft.com/office/drawing/2014/main" id="{DFCB1475-59AA-3255-F0D4-474C21F861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43449" y="123246"/>
            <a:ext cx="3107498" cy="71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>
            <a:extLst>
              <a:ext uri="{FF2B5EF4-FFF2-40B4-BE49-F238E27FC236}">
                <a16:creationId xmlns:a16="http://schemas.microsoft.com/office/drawing/2014/main" id="{1713E076-C450-454B-8FE2-B29325A3837C}"/>
              </a:ext>
            </a:extLst>
          </p:cNvPr>
          <p:cNvSpPr/>
          <p:nvPr/>
        </p:nvSpPr>
        <p:spPr>
          <a:xfrm>
            <a:off x="451413" y="861945"/>
            <a:ext cx="648182" cy="5617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C6A19275-CE5D-B892-302C-E98FAABAA40A}"/>
              </a:ext>
            </a:extLst>
          </p:cNvPr>
          <p:cNvSpPr txBox="1"/>
          <p:nvPr/>
        </p:nvSpPr>
        <p:spPr>
          <a:xfrm>
            <a:off x="329553" y="215614"/>
            <a:ext cx="106983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Anomalías de Temperatura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solidFill>
                  <a:srgbClr val="2F549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Abril</a:t>
            </a:r>
          </a:p>
        </p:txBody>
      </p:sp>
    </p:spTree>
    <p:extLst>
      <p:ext uri="{BB962C8B-B14F-4D97-AF65-F5344CB8AC3E}">
        <p14:creationId xmlns:p14="http://schemas.microsoft.com/office/powerpoint/2010/main" val="301737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172</Words>
  <Application>Microsoft Macintosh PowerPoint</Application>
  <PresentationFormat>Panorámica</PresentationFormat>
  <Paragraphs>41</Paragraphs>
  <Slides>12</Slides>
  <Notes>12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 Lopez Reyes</dc:creator>
  <cp:lastModifiedBy>Julio Zamora</cp:lastModifiedBy>
  <cp:revision>48</cp:revision>
  <dcterms:created xsi:type="dcterms:W3CDTF">2023-11-29T23:20:09Z</dcterms:created>
  <dcterms:modified xsi:type="dcterms:W3CDTF">2026-03-25T16:24:54Z</dcterms:modified>
</cp:coreProperties>
</file>